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1" r:id="rId4"/>
    <p:sldId id="267" r:id="rId5"/>
    <p:sldId id="268" r:id="rId6"/>
    <p:sldId id="269" r:id="rId7"/>
    <p:sldId id="270" r:id="rId8"/>
    <p:sldId id="259" r:id="rId9"/>
    <p:sldId id="257" r:id="rId10"/>
    <p:sldId id="266" r:id="rId11"/>
    <p:sldId id="260" r:id="rId12"/>
    <p:sldId id="261" r:id="rId13"/>
    <p:sldId id="262" r:id="rId14"/>
    <p:sldId id="263" r:id="rId15"/>
    <p:sldId id="265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3" autoAdjust="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6F702FD-ADC4-4422-A6B2-743906DD7E63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6F4D6FB-8E91-4648-839B-5D8118D2CB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 на хляба</a:t>
            </a:r>
            <a:endParaRPr lang="en-US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Ученическият съвет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ТИХА НОЩ,СВЯТА НОЩ.wmv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1720" y="1916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7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782960"/>
          </a:xfrm>
        </p:spPr>
        <p:txBody>
          <a:bodyPr>
            <a:normAutofit/>
          </a:bodyPr>
          <a:lstStyle/>
          <a:p>
            <a:pPr algn="ctr"/>
            <a:r>
              <a:rPr lang="bg-BG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 на хляба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1484784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Световният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чества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поредна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година. </a:t>
            </a:r>
          </a:p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да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привлечено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към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ползите за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здравето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усилията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хлебарите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насока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свещен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изконен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от него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по-голям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няма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 него се 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посреща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раждането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човека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всеки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хубав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празник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единствената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пътнина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човек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отиде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този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свят.</a:t>
            </a:r>
          </a:p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трябва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съхранен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присъства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достойно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съвременната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трапеза!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9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59628" y="188640"/>
            <a:ext cx="7024744" cy="901904"/>
          </a:xfrm>
        </p:spPr>
        <p:txBody>
          <a:bodyPr>
            <a:normAutofit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Обреден хляб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67544" y="980728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Обредният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неотменен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компонент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народен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обичай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свързан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със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сватбената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родилната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погребалната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обредност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народния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медицинската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практика, 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поминъците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занаятите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строителството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ролята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безкръвна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жертва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символизира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плодородието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добруването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семейството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рода. С богата пластична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украса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отличават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обредните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хлябове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сватба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Коледа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Гергьовден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върху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тесто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моделират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пиленца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агънца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лозници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овчар 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гега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орач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рало.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Обредният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замесва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полово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чисти жени,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измити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облечени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нови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дрехи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нов квас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налята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мълчешком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вода (за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сватбата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Гергьовден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или сода (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хлябовете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мъртвите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демоничните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болести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Обредният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Тодоровден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формата на кон или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подкова,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Сирни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Заговезни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на змия, за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Лазаровден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плетеница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осморка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обреден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задължително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прекадява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тамян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тогава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раздава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околните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12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Метафори, свързани с хляб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1556792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•	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Черен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символ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бедност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принизеност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Пример: „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Омръзна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да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черен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Омръзна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 да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беден (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потиснат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символ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получаване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прехрана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професия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работа, труд. Пример: „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Изкарвам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.“ –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упражнявам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някаква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професия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трудя се.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синоним на потенциала. Пример: „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много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работа.“ –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работа е много благодатна.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Тесто – символ на потекло. Пример: „Искам да се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оженя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жена от добро тесто.“ – Искам да се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оженя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богата жена (жена от добро потекло).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Мая (закваска) – символ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опитност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изкусност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Пример: „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Ковачът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заквасен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много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майсторлък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Ковачът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много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опитен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Топъл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пресен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символ на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атрактивност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желаност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Пример: „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Продаваше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топъл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Продаваше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много добре.</a:t>
            </a:r>
          </a:p>
        </p:txBody>
      </p:sp>
    </p:spTree>
    <p:extLst>
      <p:ext uri="{BB962C8B-B14F-4D97-AF65-F5344CB8AC3E}">
        <p14:creationId xmlns:p14="http://schemas.microsoft.com/office/powerpoint/2010/main" val="29948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024744" cy="854968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Хлебни изделия в България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08911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467544" y="1052736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Празнична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погача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„Стара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Загора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брашно тип 500 – с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по-ниско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пепелно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съдържание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Добруджа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брашно тип 700;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Софийски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тъмно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пшеничено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брашно (тип 1150);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Ръжен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съдържа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известно (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нерегламентирано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количество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ръжено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брашно (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оригиналът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100%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ръж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Пълнозърнест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брашно, получено от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изцяло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смлени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зърна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без да се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разделя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фракции;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Грахам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съдържащ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бяло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черно брашно и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трици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сушено тесто,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кимион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яйца,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вода, мая в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съответните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пропорции;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Празнична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погача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Козунак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Еврейски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безквасен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маца;</a:t>
            </a:r>
          </a:p>
          <a:p>
            <a:pPr algn="ctr"/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Безквасна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содена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питка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множество </a:t>
            </a:r>
            <a:r>
              <a:rPr lang="ru-RU" sz="20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506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Специфични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хлебни изделия на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европейските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народи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1916832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	Франция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багет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(франзела), креп (френски палачинки),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пандеми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(нарязан сладък хляб за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тостер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хляб с орехи, бадеми или лешници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	Германия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рогенмишброт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(типов хляб),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кюрбискенброт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(хляб с тиквено семе), картофен хляб,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щолен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(коледен хляб)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	Австрия – щрудел, виенски хляб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	Шотландия – „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скотълз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	Италия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полента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пица, макаронени изделия,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панетоне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лазаня, </a:t>
            </a:r>
            <a:r>
              <a:rPr lang="bg-BG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чабата</a:t>
            </a:r>
            <a:endParaRPr lang="bg-BG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74631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44963" y="692696"/>
            <a:ext cx="42710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	Русия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олади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пелмени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блини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пирожки,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лепьошки</a:t>
            </a:r>
            <a:endParaRPr lang="bg-BG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	Гърция – хляб с маслини, хляб със слънчогледово семе, пита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	Армения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лаваш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матнакаш</a:t>
            </a:r>
            <a:endParaRPr lang="bg-BG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	Турция – баклава, кадаиф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	Румъния – мамалига (качамак)</a:t>
            </a:r>
          </a:p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	Сърбия –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лепиня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каймак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2736"/>
            <a:ext cx="3960440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4685702" y="5713853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черен </a:t>
            </a:r>
            <a:r>
              <a:rPr lang="ru-RU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2542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901904"/>
          </a:xfrm>
        </p:spPr>
        <p:txBody>
          <a:bodyPr>
            <a:normAutofit/>
          </a:bodyPr>
          <a:lstStyle/>
          <a:p>
            <a:pPr algn="ctr"/>
            <a:r>
              <a:rPr lang="bg-BG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Историята на хляба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8208912" cy="5184576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1043608" y="1700808"/>
            <a:ext cx="71287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Знаете ли кой 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най-старият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занаят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Земята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Не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познахте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хлебарството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Приготвянето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една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-старите практики на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съвременната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човешка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цивилизация.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сведения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къснaта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неолитна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епоха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(от 6000 до 4000 г. пр. Хр.).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Археолозите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открили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каменни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хромели (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ръчни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мелници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с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които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мляло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зърното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Съхраняването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брашна и жито в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големи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количества, води до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появата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стратегически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зърнени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житници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Една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теориите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създаване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урбанистични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селища и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градове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именно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появата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житниците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древен Египет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започва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 се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продава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магазини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хлебарници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746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88599" y="1052736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-вероятно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произлязла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готската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hlaifs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Вероятно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дума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произлизат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съвременните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езици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руски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хлеб,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фински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leipä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естонски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leib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др.</a:t>
            </a:r>
          </a:p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хлебни изделия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били вероятно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приготвени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едросмляно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брашно и вода.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пекли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върху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нагорещените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Слънцето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камъни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Затова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хлябове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били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тънка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традиция,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която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запазила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днес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арабския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свят (да си припомним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дюнера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Първоначално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ферментирало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втасвало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а се е пекло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директно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64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043608" y="1196752"/>
            <a:ext cx="69847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Пак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някъде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древността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-вероятно случайно,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добавили старо тесто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към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новозамесеното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установили, че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станал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по-пухкав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по-вкусен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появил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квасът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смес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брашно и вода,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оставена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топло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да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ферментира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благодарение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съдържащите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брашното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ензими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технологична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промяна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 до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днес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тази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технология се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макар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много ограничено.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60996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67544" y="332656"/>
            <a:ext cx="446449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Въпреки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заквасването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хлебното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тесто е било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използвано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-древни времена,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разбирането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става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по-късен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води до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маята.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Първият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заквасващ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продукт се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че е бил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-вероятно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бирената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мая,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приготвяли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бирена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Заквасването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довежда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теста и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съответно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хлебни изделия. Например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древногръцкият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писател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Атиней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различните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били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разпространени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Гърция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91885"/>
            <a:ext cx="4283968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4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67544" y="980728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Съвременната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хлебна мая 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биологичен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продукт,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представляващ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концентрирана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дрожди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вида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Saccharomyces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cerevisiae</a:t>
            </a:r>
            <a:r>
              <a:rPr lang="bg-BG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Започва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 се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прилага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във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половина на 19 век и 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технологична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промяна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Всички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чували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израза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Продава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топъл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Затова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хлебарите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винаги</a:t>
            </a: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стоял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въпроса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да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направят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винаги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топъл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клиента.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довело до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третата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технологична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промяна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двойното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изпичане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определен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производствения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хлебното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изделие се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замразява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шоково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доставя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замразено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магазина и там се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доизпича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Тези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обекти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популярни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названието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 „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горещи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точки”.</a:t>
            </a:r>
          </a:p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Там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винаги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топъл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прясно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изпечен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664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67544" y="332656"/>
            <a:ext cx="460851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Според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природо-климатичните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условия и традиции,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народи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консумирали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видове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различно брашно.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Южните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пшеничен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предимно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ръжен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Например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във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Франция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-популярна е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бялата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багетa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франзела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в Германия –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рогенмишброт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ръжено-пшеничен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щолен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коледен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 Австрия -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щрудел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виенски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Шотландия - "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скотълз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в Италия - полента,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пица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макаронени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изделия,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Гърция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маслини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със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слънчогледово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семе, пита и т.н.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Една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версиите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мощта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южните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държави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ранните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векове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физическата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сила е била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решаваща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 именно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усвоената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технология за производство на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пшеничен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16142"/>
            <a:ext cx="4211960" cy="634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404664"/>
            <a:ext cx="8212995" cy="612068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67624" y="1124744"/>
            <a:ext cx="66247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 народи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символ за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обреди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ритуали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основополагащи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ценностната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им система.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показа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фунадаменталното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място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човешкото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развитие. </a:t>
            </a:r>
          </a:p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християнски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ритуали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виното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символизират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христовата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плът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кръв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посрещането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хляб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символизира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гостоприемство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приятелство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559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024744" cy="1045920"/>
          </a:xfrm>
        </p:spPr>
        <p:txBody>
          <a:bodyPr>
            <a:normAutofit/>
          </a:bodyPr>
          <a:lstStyle/>
          <a:p>
            <a:pPr algn="ctr"/>
            <a:r>
              <a:rPr lang="bg-BG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Бъдни вечер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1422137"/>
            <a:ext cx="6192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Традицията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повелява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трапезата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Бъдни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вечер да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постна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питка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специална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украса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която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идва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нашия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народ,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предавани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годините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361128"/>
            <a:ext cx="4178876" cy="31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8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5" y="282071"/>
            <a:ext cx="8280920" cy="619268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987824" y="2716695"/>
            <a:ext cx="46085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Весели празници!!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977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283</TotalTime>
  <Words>1137</Words>
  <Application>Microsoft Office PowerPoint</Application>
  <PresentationFormat>Презентация на цял екран (4:3)</PresentationFormat>
  <Paragraphs>59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Остин</vt:lpstr>
      <vt:lpstr>Ден на хляба</vt:lpstr>
      <vt:lpstr>Ден на хляба</vt:lpstr>
      <vt:lpstr>Обреден хляб</vt:lpstr>
      <vt:lpstr>Метафори, свързани с хляб</vt:lpstr>
      <vt:lpstr>Хлебни изделия в България</vt:lpstr>
      <vt:lpstr>Специфични хлебни изделия на европейските народи</vt:lpstr>
      <vt:lpstr>Презентация на PowerPoint</vt:lpstr>
      <vt:lpstr>Историята на хляба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На Бъдни вечер</vt:lpstr>
      <vt:lpstr>Презентация на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 на хляба</dc:title>
  <dc:creator>PC</dc:creator>
  <cp:lastModifiedBy>Потребител на Windows</cp:lastModifiedBy>
  <cp:revision>20</cp:revision>
  <dcterms:created xsi:type="dcterms:W3CDTF">2015-12-13T17:05:01Z</dcterms:created>
  <dcterms:modified xsi:type="dcterms:W3CDTF">2018-10-09T09:08:43Z</dcterms:modified>
</cp:coreProperties>
</file>